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7297-A19D-4CA3-A304-1ED7C0730798}" type="datetimeFigureOut">
              <a:rPr lang="en-US" smtClean="0"/>
              <a:t>6/16/2010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7C8B-57DD-44BF-8DA7-A8AAC09945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7297-A19D-4CA3-A304-1ED7C0730798}" type="datetimeFigureOut">
              <a:rPr lang="en-US" smtClean="0"/>
              <a:t>6/16/2010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7C8B-57DD-44BF-8DA7-A8AAC09945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7297-A19D-4CA3-A304-1ED7C0730798}" type="datetimeFigureOut">
              <a:rPr lang="en-US" smtClean="0"/>
              <a:t>6/16/2010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7C8B-57DD-44BF-8DA7-A8AAC09945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7297-A19D-4CA3-A304-1ED7C0730798}" type="datetimeFigureOut">
              <a:rPr lang="en-US" smtClean="0"/>
              <a:t>6/16/2010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7C8B-57DD-44BF-8DA7-A8AAC09945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7297-A19D-4CA3-A304-1ED7C0730798}" type="datetimeFigureOut">
              <a:rPr lang="en-US" smtClean="0"/>
              <a:t>6/16/2010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7C8B-57DD-44BF-8DA7-A8AAC09945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7297-A19D-4CA3-A304-1ED7C0730798}" type="datetimeFigureOut">
              <a:rPr lang="en-US" smtClean="0"/>
              <a:t>6/16/2010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7C8B-57DD-44BF-8DA7-A8AAC09945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7297-A19D-4CA3-A304-1ED7C0730798}" type="datetimeFigureOut">
              <a:rPr lang="en-US" smtClean="0"/>
              <a:t>6/16/2010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7C8B-57DD-44BF-8DA7-A8AAC09945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7297-A19D-4CA3-A304-1ED7C0730798}" type="datetimeFigureOut">
              <a:rPr lang="en-US" smtClean="0"/>
              <a:t>6/16/2010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7C8B-57DD-44BF-8DA7-A8AAC09945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7297-A19D-4CA3-A304-1ED7C0730798}" type="datetimeFigureOut">
              <a:rPr lang="en-US" smtClean="0"/>
              <a:t>6/16/2010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7C8B-57DD-44BF-8DA7-A8AAC09945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7297-A19D-4CA3-A304-1ED7C0730798}" type="datetimeFigureOut">
              <a:rPr lang="en-US" smtClean="0"/>
              <a:t>6/16/2010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7C8B-57DD-44BF-8DA7-A8AAC09945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7297-A19D-4CA3-A304-1ED7C0730798}" type="datetimeFigureOut">
              <a:rPr lang="en-US" smtClean="0"/>
              <a:t>6/16/2010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7C8B-57DD-44BF-8DA7-A8AAC09945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67297-A19D-4CA3-A304-1ED7C0730798}" type="datetimeFigureOut">
              <a:rPr lang="en-US" smtClean="0"/>
              <a:t>6/16/2010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77C8B-57DD-44BF-8DA7-A8AAC09945A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ulie\AppData\Local\Microsoft\Windows\Temporary Internet Files\Content.IE5\QTMQAE4D\MC900332422[1].wmf"/>
          <p:cNvPicPr>
            <a:picLocks noChangeAspect="1" noChangeArrowheads="1"/>
          </p:cNvPicPr>
          <p:nvPr/>
        </p:nvPicPr>
        <p:blipFill>
          <a:blip r:embed="rId2" cstate="print">
            <a:lum bright="40000" contrast="-21000"/>
          </a:blip>
          <a:srcRect/>
          <a:stretch>
            <a:fillRect/>
          </a:stretch>
        </p:blipFill>
        <p:spPr bwMode="auto">
          <a:xfrm>
            <a:off x="3429000" y="0"/>
            <a:ext cx="2311412" cy="19812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797175"/>
            <a:ext cx="8839200" cy="1470025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latin typeface="Comic Sans MS" pitchFamily="66" charset="0"/>
              </a:rPr>
              <a:t/>
            </a:r>
            <a:br>
              <a:rPr lang="en-US" sz="2800" b="1" dirty="0" smtClean="0">
                <a:latin typeface="Comic Sans MS" pitchFamily="66" charset="0"/>
              </a:rPr>
            </a:br>
            <a:r>
              <a:rPr lang="en-US" sz="2800" b="1" dirty="0" smtClean="0">
                <a:latin typeface="Comic Sans MS" pitchFamily="66" charset="0"/>
              </a:rPr>
              <a:t/>
            </a:r>
            <a:br>
              <a:rPr lang="en-US" sz="2800" b="1" dirty="0" smtClean="0">
                <a:latin typeface="Comic Sans MS" pitchFamily="66" charset="0"/>
              </a:rPr>
            </a:br>
            <a:r>
              <a:rPr lang="en-US" sz="2800" b="1" dirty="0">
                <a:latin typeface="Comic Sans MS" pitchFamily="66" charset="0"/>
              </a:rPr>
              <a:t/>
            </a:r>
            <a:br>
              <a:rPr lang="en-US" sz="2800" b="1" dirty="0">
                <a:latin typeface="Comic Sans MS" pitchFamily="66" charset="0"/>
              </a:rPr>
            </a:br>
            <a:r>
              <a:rPr lang="en-US" sz="2800" b="1" dirty="0" smtClean="0">
                <a:latin typeface="Comic Sans MS" pitchFamily="66" charset="0"/>
              </a:rPr>
              <a:t/>
            </a:r>
            <a:br>
              <a:rPr lang="en-US" sz="2800" b="1" dirty="0" smtClean="0">
                <a:latin typeface="Comic Sans MS" pitchFamily="66" charset="0"/>
              </a:rPr>
            </a:br>
            <a:r>
              <a:rPr lang="en-US" sz="2800" b="1" dirty="0">
                <a:latin typeface="Comic Sans MS" pitchFamily="66" charset="0"/>
              </a:rPr>
              <a:t/>
            </a:r>
            <a:br>
              <a:rPr lang="en-US" sz="2800" b="1" dirty="0">
                <a:latin typeface="Comic Sans MS" pitchFamily="66" charset="0"/>
              </a:rPr>
            </a:br>
            <a:r>
              <a:rPr lang="en-US" sz="2800" b="1" dirty="0" smtClean="0">
                <a:latin typeface="Comic Sans MS" pitchFamily="66" charset="0"/>
              </a:rPr>
              <a:t/>
            </a:r>
            <a:br>
              <a:rPr lang="en-US" sz="2800" b="1" dirty="0" smtClean="0">
                <a:latin typeface="Comic Sans MS" pitchFamily="66" charset="0"/>
              </a:rPr>
            </a:br>
            <a:r>
              <a:rPr lang="en-US" sz="2800" b="1" dirty="0">
                <a:latin typeface="Comic Sans MS" pitchFamily="66" charset="0"/>
              </a:rPr>
              <a:t/>
            </a:r>
            <a:br>
              <a:rPr lang="en-US" sz="2800" b="1" dirty="0">
                <a:latin typeface="Comic Sans MS" pitchFamily="66" charset="0"/>
              </a:rPr>
            </a:br>
            <a:r>
              <a:rPr lang="en-US" sz="2800" b="1" dirty="0" smtClean="0">
                <a:latin typeface="Comic Sans MS" pitchFamily="66" charset="0"/>
              </a:rPr>
              <a:t>Mr. Rooster</a:t>
            </a:r>
            <a:br>
              <a:rPr lang="en-US" sz="2800" b="1" dirty="0" smtClean="0">
                <a:latin typeface="Comic Sans MS" pitchFamily="66" charset="0"/>
              </a:rPr>
            </a:br>
            <a:r>
              <a:rPr lang="en-US" sz="2800" i="1" dirty="0" smtClean="0">
                <a:latin typeface="Comic Sans MS" pitchFamily="66" charset="0"/>
              </a:rPr>
              <a:t>pretend to be asleep while </a:t>
            </a:r>
            <a:r>
              <a:rPr lang="en-US" sz="2800" b="1" i="1" dirty="0" smtClean="0">
                <a:latin typeface="Comic Sans MS" pitchFamily="66" charset="0"/>
              </a:rPr>
              <a:t>humming lullaby music</a:t>
            </a:r>
            <a:r>
              <a:rPr lang="en-US" sz="2800" dirty="0" smtClean="0">
                <a:latin typeface="Comic Sans MS" pitchFamily="66" charset="0"/>
              </a:rPr>
              <a:t/>
            </a:r>
            <a:br>
              <a:rPr lang="en-US" sz="2800" dirty="0" smtClean="0">
                <a:latin typeface="Comic Sans MS" pitchFamily="66" charset="0"/>
              </a:rPr>
            </a:br>
            <a:r>
              <a:rPr lang="en-US" sz="2800" dirty="0" smtClean="0">
                <a:latin typeface="Comic Sans MS" pitchFamily="66" charset="0"/>
              </a:rPr>
              <a:t/>
            </a:r>
            <a:br>
              <a:rPr lang="en-US" sz="2800" dirty="0" smtClean="0">
                <a:latin typeface="Comic Sans MS" pitchFamily="66" charset="0"/>
              </a:rPr>
            </a:br>
            <a:r>
              <a:rPr lang="en-US" sz="2800" b="1" dirty="0" smtClean="0">
                <a:latin typeface="Comic Sans MS" pitchFamily="66" charset="0"/>
              </a:rPr>
              <a:t>“Cock-a-doodle-doo” </a:t>
            </a:r>
            <a:r>
              <a:rPr lang="en-US" sz="2800" dirty="0" smtClean="0">
                <a:latin typeface="Comic Sans MS" pitchFamily="66" charset="0"/>
              </a:rPr>
              <a:t>(pretend to be woken up)</a:t>
            </a:r>
            <a:br>
              <a:rPr lang="en-US" sz="2800" dirty="0" smtClean="0">
                <a:latin typeface="Comic Sans MS" pitchFamily="66" charset="0"/>
              </a:rPr>
            </a:br>
            <a:r>
              <a:rPr lang="en-US" sz="2800" dirty="0" smtClean="0">
                <a:latin typeface="Comic Sans MS" pitchFamily="66" charset="0"/>
              </a:rPr>
              <a:t>Mr. Rooster please go back to bed, it's </a:t>
            </a:r>
            <a:r>
              <a:rPr lang="en-US" sz="2800" b="1" u="sng" dirty="0" smtClean="0">
                <a:latin typeface="Comic Sans MS" pitchFamily="66" charset="0"/>
              </a:rPr>
              <a:t>5 o'clock </a:t>
            </a:r>
            <a:r>
              <a:rPr lang="en-US" sz="2800" dirty="0" smtClean="0">
                <a:latin typeface="Comic Sans MS" pitchFamily="66" charset="0"/>
              </a:rPr>
              <a:t>and I'm a sleepyhead, Mr. Rooster I am warning you, “Stop that cock-a-doodle-doo!”</a:t>
            </a:r>
            <a:br>
              <a:rPr lang="en-US" sz="2800" dirty="0" smtClean="0">
                <a:latin typeface="Comic Sans MS" pitchFamily="66" charset="0"/>
              </a:rPr>
            </a:br>
            <a:r>
              <a:rPr lang="en-US" sz="2800" dirty="0">
                <a:latin typeface="Comic Sans MS" pitchFamily="66" charset="0"/>
              </a:rPr>
              <a:t/>
            </a:r>
            <a:br>
              <a:rPr lang="en-US" sz="2800" dirty="0">
                <a:latin typeface="Comic Sans MS" pitchFamily="66" charset="0"/>
              </a:rPr>
            </a:br>
            <a:r>
              <a:rPr lang="en-US" sz="2800" i="1" dirty="0" smtClean="0">
                <a:latin typeface="Comic Sans MS" pitchFamily="66" charset="0"/>
              </a:rPr>
              <a:t>repeat by changing the time by the hour or half hour, whichever you are teaching…at @10:00 say, </a:t>
            </a:r>
            <a:r>
              <a:rPr lang="en-US" sz="2800" dirty="0" smtClean="0">
                <a:latin typeface="Comic Sans MS" pitchFamily="66" charset="0"/>
              </a:rPr>
              <a:t>“It’s 10:00…it must be Saturday!” </a:t>
            </a:r>
            <a:r>
              <a:rPr lang="en-US" sz="2800" i="1" dirty="0" smtClean="0">
                <a:latin typeface="Comic Sans MS" pitchFamily="66" charset="0"/>
              </a:rPr>
              <a:t/>
            </a:r>
            <a:br>
              <a:rPr lang="en-US" sz="2800" i="1" dirty="0" smtClean="0">
                <a:latin typeface="Comic Sans MS" pitchFamily="66" charset="0"/>
              </a:rPr>
            </a:br>
            <a:r>
              <a:rPr lang="en-US" sz="2800" i="1" dirty="0" smtClean="0">
                <a:latin typeface="Comic Sans MS" pitchFamily="66" charset="0"/>
              </a:rPr>
              <a:t>(while laughing and acting silly)</a:t>
            </a:r>
            <a:r>
              <a:rPr lang="en-US" sz="2800" dirty="0" smtClean="0">
                <a:latin typeface="Comic Sans MS" pitchFamily="66" charset="0"/>
              </a:rPr>
              <a:t/>
            </a:r>
            <a:br>
              <a:rPr lang="en-US" sz="2800" dirty="0" smtClean="0">
                <a:latin typeface="Comic Sans MS" pitchFamily="66" charset="0"/>
              </a:rPr>
            </a:br>
            <a:r>
              <a:rPr lang="en-US" sz="2800" dirty="0" smtClean="0">
                <a:latin typeface="Comic Sans MS" pitchFamily="66" charset="0"/>
              </a:rPr>
              <a:t/>
            </a:r>
            <a:br>
              <a:rPr lang="en-US" sz="2800" dirty="0" smtClean="0">
                <a:latin typeface="Comic Sans MS" pitchFamily="66" charset="0"/>
              </a:rPr>
            </a:br>
            <a:r>
              <a:rPr lang="en-US" sz="2800" dirty="0" smtClean="0">
                <a:latin typeface="Comic Sans MS" pitchFamily="66" charset="0"/>
              </a:rPr>
              <a:t/>
            </a:r>
            <a:br>
              <a:rPr lang="en-US" sz="2800" dirty="0" smtClean="0">
                <a:latin typeface="Comic Sans MS" pitchFamily="66" charset="0"/>
              </a:rPr>
            </a:br>
            <a:r>
              <a:rPr lang="en-US" sz="2800" dirty="0" smtClean="0">
                <a:latin typeface="Comic Sans MS" pitchFamily="66" charset="0"/>
              </a:rPr>
              <a:t/>
            </a:r>
            <a:br>
              <a:rPr lang="en-US" sz="2800" dirty="0" smtClean="0">
                <a:latin typeface="Comic Sans MS" pitchFamily="66" charset="0"/>
              </a:rPr>
            </a:br>
            <a:endParaRPr lang="en-US" sz="28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       Mr. Rooster pretend to be asleep while humming lullaby music  “Cock-a-doodle-doo” (pretend to be woken up) Mr. Rooster please go back to bed, it's 5 o'clock and I'm a sleepyhead, Mr. Rooster I am warning you, “Stop that cock-a-doodle-doo!”  repeat by changing the time by the hour or half hour, whichever you are teaching…at @10:00 say, “It’s 10:00…it must be Saturday!”  (while laughing and acting silly)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Mr. Rooster  pretend to be asleep while humming lullaby music  “Cock-a-doodle-doo” (pretend to be woken up) Mr. Rooster please go back to bed, it's 5 o'clock and I'm a sleepyhead, Mr. Rooster I am warning you, “Stop that cock-a-doodle-doo!”  repeat by changing the time…at 10:00 say, “It’s 10:00…it must be Saturday!” and laugh and act silly</dc:title>
  <dc:creator>Julie</dc:creator>
  <cp:lastModifiedBy>Julie</cp:lastModifiedBy>
  <cp:revision>2</cp:revision>
  <dcterms:created xsi:type="dcterms:W3CDTF">2010-06-17T01:34:46Z</dcterms:created>
  <dcterms:modified xsi:type="dcterms:W3CDTF">2010-06-17T01:50:51Z</dcterms:modified>
</cp:coreProperties>
</file>